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A0D75-0F1C-46DD-B0C3-0D9097B14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76C991-D0D9-45BE-B4CD-D165E8FC7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195000-CF14-4E72-AD3F-F55ABBB9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C71CCF-1E4E-46CF-96AC-614F6248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977F6F-43E1-4C6D-B5B2-C573DDF9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39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278DB-2CC3-4C10-B134-4CBDF18E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26703-3485-4325-A891-859A93577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92284F-486B-49AB-872A-AEF4E5EF3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E288E-4030-499B-A498-165301C5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E1904D-9EB4-4246-9AF1-0FFE82FB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79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325288D-4737-4697-ACCE-F37767EDB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984E76-E52E-418C-9736-C16B75003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F3323-40E8-46C5-B010-AAC09CF3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764DF5-E1BF-4FB0-8402-5230DACF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A7DAE-D184-4CFD-8910-54C653AB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8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263C-ACF5-46ED-BC15-86ADB557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978BD-60B9-498F-8407-5FA24D61D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266B8E-8F3E-48B2-891C-7FF36F5D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0DBC6D-C710-4D9F-BCA9-2F60BB96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18A44-9326-4CF2-8E31-8D85B2CF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6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F5BB-2F14-440E-9A66-DB609BDC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3F4E4-1560-474C-B798-89FDBE80D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DCEBC-D9D8-4FA6-8704-196DF4FA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042CB8-D89B-4C5D-8F11-0C1FFA34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0E6778-3F1B-4C92-8673-440255A9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2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4E4E5-B4B3-4D23-A61D-FED8576C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38A048-651A-4ABD-B8D3-2F6B6ECE6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FB9611-878A-4E77-BEFC-44A627D7A2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57E19-1994-4B7C-96F8-435049CB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1C0CE0-BE2F-45AB-95A7-D7091277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8CE50-87F3-4658-9C34-A63B28C9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66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615D3-4129-475B-B45A-E863DA21B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293A6-7648-46CA-978A-4A8FFC6B1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BB801-4F42-411B-82B8-191EE1FAC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2D560B-BF8A-4408-A8C2-9E9E73BD4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EEEB59-9951-4D10-ABC4-A012524B0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3F1948-6264-4B4B-A61D-D455EADE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5A5C32-A813-4ABE-BE60-2CF79FFC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531B52-25D1-485D-8B50-C30EE5746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7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D94C8-4C18-42FF-BA94-2FC24F8A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FF738D-D772-4E18-9AB3-335B34A5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50A8E6-988D-4EC3-8696-56088C717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8A7E76-4158-4A0E-8A50-806F26B04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9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1AD148-4336-49C6-AD03-2791E555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A98A54-A70E-4A27-B67F-D7083DD0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6DE2D3-C3A3-4BF2-B250-7B51FE8A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86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35C9-E539-46A2-9F51-EED5801A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B3B426-F663-4008-BD55-4ACF74D9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A470EC-67F2-497E-9855-783556CD4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07A8D-A9CB-454B-9E2F-A12C10FB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5179A7-42A4-4BF1-96E7-2CEF4606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939C9-4483-4666-9F14-9B433D3E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4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F0FD7-008F-41E4-A5B5-4182507B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6ECF57-1089-44DA-A03B-6A8530C61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DA925E-8DF6-4BCD-97AE-054B268BF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F980C1-CC88-4C0A-AA49-FDF9F547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F68A7-52F1-4F2D-96C3-9EAEE23B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BB515D-2CC0-41C6-B46F-0C61715B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7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0679FC-CAF8-49F6-BAC3-41D458D2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CD1B73-EEEB-48F1-8646-CA2676461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B9E566-772B-41FD-A5FF-DDB94335D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B0723-1388-40C9-9CFD-1C583F8D1F29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6C0EF-E789-46FB-A960-116020072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5DB63-2543-4CFE-9988-67714D99C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1FC62-B2AF-48E4-B883-41C808B824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85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2251039" y="2423346"/>
            <a:ext cx="7689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 err="1"/>
              <a:t>아이엠클래스</a:t>
            </a:r>
            <a:r>
              <a:rPr lang="ko-KR" altLang="en-US" sz="5000" dirty="0"/>
              <a:t> 관리자화면 </a:t>
            </a:r>
            <a:endParaRPr lang="en-US" altLang="ko-KR" sz="5000" dirty="0"/>
          </a:p>
          <a:p>
            <a:pPr algn="ctr"/>
            <a:r>
              <a:rPr lang="en-US" altLang="ko-KR" sz="2000" dirty="0" err="1"/>
              <a:t>Jaehee.h</a:t>
            </a:r>
            <a:r>
              <a:rPr lang="en-US" altLang="ko-KR" sz="2000" dirty="0"/>
              <a:t>/alan1234!</a:t>
            </a:r>
          </a:p>
          <a:p>
            <a:pPr algn="ctr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6039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446E29-6178-44C4-9920-303C9CEC3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D75AD5-B401-442E-9796-61952896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9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5F0819-A490-4076-BBC4-FB9633AF9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35" y="0"/>
            <a:ext cx="11719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0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09A649-562F-4420-9EED-29B24D82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044"/>
            <a:ext cx="3517867" cy="5505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6AA92A-E7EF-4E8E-9323-68A603EE9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47" y="664044"/>
            <a:ext cx="3785632" cy="5505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D8FBDB-CD0C-47F8-9500-9BB00FF23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258" y="664044"/>
            <a:ext cx="3908742" cy="55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9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FF47B4-343D-4CA1-A0A6-B5F3A9C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7" y="0"/>
            <a:ext cx="11074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28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864266-5F9D-4FB2-9093-188E3E32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87" y="0"/>
            <a:ext cx="11074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1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F03D8B-57C7-4D24-A0AE-87979C44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212" y="0"/>
            <a:ext cx="723557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E567A-40CE-4528-A77F-1B09D54A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0" y="3355596"/>
            <a:ext cx="3522231" cy="330395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A350DC1-EDF4-4EE9-942A-BD10E4881A5C}"/>
              </a:ext>
            </a:extLst>
          </p:cNvPr>
          <p:cNvCxnSpPr/>
          <p:nvPr/>
        </p:nvCxnSpPr>
        <p:spPr>
          <a:xfrm flipH="1">
            <a:off x="3036815" y="1702965"/>
            <a:ext cx="3993159" cy="1862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30DE4FA-31E9-4E48-8E22-A8A7A33E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215" y="3260608"/>
            <a:ext cx="4324350" cy="31051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8A3BB5-4E39-4B55-974C-A285E75E9098}"/>
              </a:ext>
            </a:extLst>
          </p:cNvPr>
          <p:cNvCxnSpPr/>
          <p:nvPr/>
        </p:nvCxnSpPr>
        <p:spPr>
          <a:xfrm>
            <a:off x="6811861" y="4152550"/>
            <a:ext cx="1535185" cy="20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71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0CC4768-0B07-4576-9C6E-41AA72B91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9" y="0"/>
            <a:ext cx="767540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88B45FF-3BD3-40EA-92C3-38534CC0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4" y="3429000"/>
            <a:ext cx="3874141" cy="25581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68A9C1C-D4B2-498A-9124-5937DF06A2F1}"/>
              </a:ext>
            </a:extLst>
          </p:cNvPr>
          <p:cNvCxnSpPr/>
          <p:nvPr/>
        </p:nvCxnSpPr>
        <p:spPr>
          <a:xfrm flipH="1">
            <a:off x="4001549" y="2357306"/>
            <a:ext cx="3389152" cy="140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DD29C9C-E902-4E41-B5F0-E75580BE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90" y="2906348"/>
            <a:ext cx="3714750" cy="21526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C4D0C79-3160-4BA3-A131-C6AEFFF2AEF5}"/>
              </a:ext>
            </a:extLst>
          </p:cNvPr>
          <p:cNvCxnSpPr/>
          <p:nvPr/>
        </p:nvCxnSpPr>
        <p:spPr>
          <a:xfrm>
            <a:off x="7913617" y="2357306"/>
            <a:ext cx="1220334" cy="98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641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10059DA-046B-4518-A418-06214332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9" y="0"/>
            <a:ext cx="7675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7E3295-11CA-4043-BB80-4C87339E7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9" y="0"/>
            <a:ext cx="7675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8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B7C8E-8882-4077-A373-DD73194A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76" y="0"/>
            <a:ext cx="9449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90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02368C-493F-4403-840A-9637E42A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9" y="0"/>
            <a:ext cx="7675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5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042B23-570B-430F-8305-0FD8367CF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9" y="0"/>
            <a:ext cx="7675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3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092127-BE01-4077-AC7E-D843B1ED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99" y="0"/>
            <a:ext cx="7675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5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255AAB-0A66-4C49-BFCE-C6BF84AE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72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926C62E-0F9A-4397-8B25-283D0AEC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49" y="0"/>
            <a:ext cx="10942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84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09BFC3-A288-4F24-9BEA-F7DE1AFBA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3" r="16733"/>
          <a:stretch/>
        </p:blipFill>
        <p:spPr>
          <a:xfrm>
            <a:off x="828942" y="0"/>
            <a:ext cx="51189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6265B0-C4B7-4849-926C-F8DFE55BD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1" r="15343"/>
          <a:stretch/>
        </p:blipFill>
        <p:spPr>
          <a:xfrm>
            <a:off x="5947873" y="0"/>
            <a:ext cx="542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5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6D4348-20FA-4844-8AEA-770A68C1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958" y="0"/>
            <a:ext cx="7882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5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8AC4CC-7BE3-4485-BA0C-5F09DC7E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8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F3ED41-E0B4-4693-8692-E504AA92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425" y="0"/>
            <a:ext cx="9089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26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766DB9-08EA-4A5C-BDF5-22633E2F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2541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BEFA5C-35EE-4C3A-9740-74AA6F644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613" y="804643"/>
            <a:ext cx="4890066" cy="7305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B65BCB-1D64-4E8F-937D-8AE3CF328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09" t="26086" r="62569" b="39419"/>
          <a:stretch/>
        </p:blipFill>
        <p:spPr>
          <a:xfrm>
            <a:off x="7988567" y="1749803"/>
            <a:ext cx="4912020" cy="1803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F942D7-E3B7-4B2D-A7AF-F671CCA8D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8" t="11733" r="24314" b="66728"/>
          <a:stretch/>
        </p:blipFill>
        <p:spPr>
          <a:xfrm>
            <a:off x="7988566" y="3768054"/>
            <a:ext cx="4857947" cy="180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B34C46-66A2-49FB-9542-7F5D472F2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738" y="0"/>
            <a:ext cx="8282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97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35B47C-5387-4C33-9B96-7109345F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55" y="0"/>
            <a:ext cx="923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7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EB7CD71-9CF5-4A4A-8A94-A6FAEA4F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377" y="0"/>
            <a:ext cx="10007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40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C4DB08-4CC4-47BF-A006-AE727B7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28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44E1892-6443-463B-B6B3-BB4FC5BE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26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0C0A18-CBB4-43AB-9D94-2C308443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5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B162CF-D7E6-423E-AB7A-124EF827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93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C45512-5ED0-4A17-BCCE-2D84D8100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3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9FE3DE-74E5-446B-BA9C-E0518A7A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36" y="0"/>
            <a:ext cx="406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9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3295CE-3B87-488B-8699-0535BB07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71D4C9-3DA0-4B7E-A5E5-1C3D9ECB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938" y="0"/>
            <a:ext cx="7326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754390-4E42-45AC-B6F6-C790BE79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2" y="0"/>
            <a:ext cx="11881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3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29EB61-50C2-4A1F-ACD7-359F21EE6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521" y="0"/>
            <a:ext cx="6614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CBC37A-90E3-4557-9C49-341BF7CA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" y="0"/>
            <a:ext cx="11519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50F974-1847-4FB5-BDCC-DCB712ED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413" y="0"/>
            <a:ext cx="8609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8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C82B21-E3D8-4E51-B507-D0EC69C4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32" y="0"/>
            <a:ext cx="10237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92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8</Words>
  <Application>Microsoft Office PowerPoint</Application>
  <PresentationFormat>와이드스크린</PresentationFormat>
  <Paragraphs>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재희</dc:creator>
  <cp:lastModifiedBy>황 재희</cp:lastModifiedBy>
  <cp:revision>9</cp:revision>
  <dcterms:created xsi:type="dcterms:W3CDTF">2020-04-13T06:47:34Z</dcterms:created>
  <dcterms:modified xsi:type="dcterms:W3CDTF">2020-04-13T07:12:46Z</dcterms:modified>
</cp:coreProperties>
</file>